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instagram.com/tv/CC2fo4SIzCz/?igshid=11xj2o85gxrbf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avd_irk/?hl=ru" TargetMode="External"/><Relationship Id="rId2" Type="http://schemas.openxmlformats.org/officeDocument/2006/relationships/hyperlink" Target="https://ok.ru/profile/576021271112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channel/UCyoiyxd2THXjNuptxOKpUqA?view_as=subscriber" TargetMode="External"/><Relationship Id="rId5" Type="http://schemas.openxmlformats.org/officeDocument/2006/relationships/hyperlink" Target="https://vk.com/avd_irk" TargetMode="External"/><Relationship Id="rId4" Type="http://schemas.openxmlformats.org/officeDocument/2006/relationships/hyperlink" Target="http://www.narkostop.irkutsk.ru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5976" y="764704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u="sng" dirty="0" smtClean="0">
                <a:hlinkClick r:id="rId2"/>
              </a:rPr>
              <a:t>Антинаркотическое волонтерское движение </a:t>
            </a:r>
            <a:r>
              <a:rPr lang="ru-RU" sz="2400" b="1" u="sng" dirty="0" err="1" smtClean="0">
                <a:hlinkClick r:id="rId2"/>
              </a:rPr>
              <a:t>Заларинского</a:t>
            </a:r>
            <a:r>
              <a:rPr lang="ru-RU" sz="2400" b="1" u="sng" dirty="0" smtClean="0">
                <a:hlinkClick r:id="rId2"/>
              </a:rPr>
              <a:t> района</a:t>
            </a:r>
          </a:p>
          <a:p>
            <a:endParaRPr lang="ru-RU" u="sng" dirty="0" smtClean="0">
              <a:hlinkClick r:id="rId2"/>
            </a:endParaRPr>
          </a:p>
          <a:p>
            <a:r>
              <a:rPr lang="ru-RU" u="sng" dirty="0" smtClean="0">
                <a:hlinkClick r:id="rId2"/>
              </a:rPr>
              <a:t>Акция «</a:t>
            </a:r>
            <a:r>
              <a:rPr lang="ru-RU" u="sng" dirty="0" err="1" smtClean="0">
                <a:hlinkClick r:id="rId2"/>
              </a:rPr>
              <a:t>Я_знаю</a:t>
            </a:r>
            <a:r>
              <a:rPr lang="ru-RU" u="sng" dirty="0" smtClean="0">
                <a:hlinkClick r:id="rId2"/>
              </a:rPr>
              <a:t>»</a:t>
            </a:r>
          </a:p>
          <a:p>
            <a:endParaRPr lang="ru-RU" u="sng" dirty="0">
              <a:hlinkClick r:id="rId2"/>
            </a:endParaRPr>
          </a:p>
          <a:p>
            <a:r>
              <a:rPr lang="en-US" u="sng" dirty="0" smtClean="0">
                <a:hlinkClick r:id="rId2"/>
              </a:rPr>
              <a:t>https</a:t>
            </a:r>
            <a:r>
              <a:rPr lang="en-US" u="sng" dirty="0">
                <a:hlinkClick r:id="rId2"/>
              </a:rPr>
              <a:t>://www.instagram.com/tv/CC2fo4SIzCz/?igshid=11xj2o85gxrbf</a:t>
            </a:r>
            <a:endParaRPr lang="ru-RU" dirty="0"/>
          </a:p>
        </p:txBody>
      </p:sp>
      <p:pic>
        <p:nvPicPr>
          <p:cNvPr id="1026" name="Picture 2" descr="C:\Users\Arikova.ZALADMIN\Desktop\ЦПН\АНК МО Заларинский район\20200930_1136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6672"/>
            <a:ext cx="3733850" cy="5773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2808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07505" y="3211984"/>
            <a:ext cx="8568952" cy="3062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rial" pitchFamily="34" charset="0"/>
              </a:rPr>
              <a:t>Проект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rial" pitchFamily="34" charset="0"/>
              </a:rPr>
              <a:t>«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rial" pitchFamily="34" charset="0"/>
              </a:rPr>
              <a:t>Квест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rial" pitchFamily="34" charset="0"/>
              </a:rPr>
              <a:t>-погружение «Демоны молодости: история одной зависимости»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rial" pitchFamily="34" charset="0"/>
              </a:rPr>
              <a:t> был разработан специалистом ОГКУ «Центр профилактики наркомании» (ЦПН) Анастасией Поленовой и стал победителем на Всероссийском конкурсе молодежных проектов, организатором которого выступило Федеральное агентство по делам молодежи, пишет пресс-служба губернатора. За победу автору выделен грант для реализации идеи в размере 1,1 млн рублей.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rial" pitchFamily="34" charset="0"/>
              </a:rPr>
              <a:t>Проект включает в себя создание стационарной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rial" pitchFamily="34" charset="0"/>
              </a:rPr>
              <a:t>квест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rial" pitchFamily="34" charset="0"/>
              </a:rPr>
              <a:t>-комнаты на базе ЦПН с четырьмя локациями.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rial" pitchFamily="34" charset="0"/>
              </a:rPr>
              <a:t>Квест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rial" pitchFamily="34" charset="0"/>
              </a:rPr>
              <a:t>-комната с художественным сюжетом, декорациями и реквизитами, специальным освещением и музыкальным сопровождением создаст полное психологическое погружение молодежи в шоковую атмосферу определенной субкультуры. Участниками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rial" pitchFamily="34" charset="0"/>
              </a:rPr>
              <a:t>квеста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rial" pitchFamily="34" charset="0"/>
              </a:rPr>
              <a:t> станут старшеклассники общеобразовательных школ, учащиеся средне-профессиональных учебных заведений, студенты вузов, молодежь «группы риска».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/>
              <a:t>О</a:t>
            </a:r>
            <a:r>
              <a:rPr lang="ru-RU" sz="1400" dirty="0" smtClean="0"/>
              <a:t>ткрытие </a:t>
            </a:r>
            <a:r>
              <a:rPr lang="ru-RU" sz="1400" dirty="0" err="1"/>
              <a:t>квест</a:t>
            </a:r>
            <a:r>
              <a:rPr lang="ru-RU" sz="1400" dirty="0"/>
              <a:t>-комнаты «Демоны молодости: история одной зависимости состоится 21 октября. Она рассчитана на школьников старших классов и студентов. </a:t>
            </a:r>
            <a:r>
              <a:rPr lang="ru-RU" sz="1400" dirty="0" err="1"/>
              <a:t>Квест</a:t>
            </a:r>
            <a:r>
              <a:rPr lang="ru-RU" sz="1400" dirty="0"/>
              <a:t>-комната располагается по адресу: Иркутск, ул. Академическая, 74, цокольный этаж.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https://i38.ru/images/stories/BIG-PHOTO-UNIVERSAL/Abstract/crimes/nark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260648"/>
            <a:ext cx="4968552" cy="2608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64088" y="260648"/>
            <a:ext cx="37799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0000"/>
                </a:solidFill>
                <a:latin typeface="Roboto"/>
                <a:cs typeface="Arial" pitchFamily="34" charset="0"/>
              </a:rPr>
              <a:t>«</a:t>
            </a:r>
            <a:r>
              <a:rPr lang="ru-RU" sz="2400" b="1" dirty="0" err="1">
                <a:solidFill>
                  <a:srgbClr val="000000"/>
                </a:solidFill>
                <a:latin typeface="Roboto"/>
                <a:cs typeface="Arial" pitchFamily="34" charset="0"/>
              </a:rPr>
              <a:t>Квест</a:t>
            </a:r>
            <a:r>
              <a:rPr lang="ru-RU" sz="2400" b="1" dirty="0">
                <a:solidFill>
                  <a:srgbClr val="000000"/>
                </a:solidFill>
                <a:latin typeface="Roboto"/>
                <a:cs typeface="Arial" pitchFamily="34" charset="0"/>
              </a:rPr>
              <a:t>-погружение </a:t>
            </a:r>
            <a:endParaRPr lang="ru-RU" sz="2400" b="1" dirty="0" smtClean="0">
              <a:solidFill>
                <a:srgbClr val="000000"/>
              </a:solidFill>
              <a:latin typeface="Roboto"/>
              <a:cs typeface="Arial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000000"/>
                </a:solidFill>
                <a:latin typeface="Roboto"/>
                <a:cs typeface="Arial" pitchFamily="34" charset="0"/>
              </a:rPr>
              <a:t>«</a:t>
            </a:r>
            <a:r>
              <a:rPr lang="ru-RU" sz="2400" b="1" dirty="0">
                <a:solidFill>
                  <a:srgbClr val="000000"/>
                </a:solidFill>
                <a:latin typeface="Roboto"/>
                <a:cs typeface="Arial" pitchFamily="34" charset="0"/>
              </a:rPr>
              <a:t>Демоны молодости: </a:t>
            </a:r>
            <a:endParaRPr lang="ru-RU" sz="2400" b="1" dirty="0" smtClean="0">
              <a:solidFill>
                <a:srgbClr val="000000"/>
              </a:solidFill>
              <a:latin typeface="Roboto"/>
              <a:cs typeface="Arial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000000"/>
                </a:solidFill>
                <a:latin typeface="Roboto"/>
                <a:cs typeface="Arial" pitchFamily="34" charset="0"/>
              </a:rPr>
              <a:t>история </a:t>
            </a:r>
            <a:r>
              <a:rPr lang="ru-RU" sz="2400" b="1" dirty="0">
                <a:solidFill>
                  <a:srgbClr val="000000"/>
                </a:solidFill>
                <a:latin typeface="Roboto"/>
                <a:cs typeface="Arial" pitchFamily="34" charset="0"/>
              </a:rPr>
              <a:t>одной зависимости»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11346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#ДоброНаБайкале: Волонтеров приглашают принять участие в региональных образовательных семинарах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16632"/>
            <a:ext cx="4905684" cy="275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2338" y="1988840"/>
            <a:ext cx="756084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Семинары </a:t>
            </a:r>
            <a:r>
              <a:rPr lang="ru-RU" sz="1600" dirty="0"/>
              <a:t>пройдут:</a:t>
            </a:r>
          </a:p>
          <a:p>
            <a:r>
              <a:rPr lang="ru-RU" sz="1600" dirty="0"/>
              <a:t>• Саянск – 13 октября (прием заявок до 8 октября</a:t>
            </a:r>
            <a:r>
              <a:rPr lang="ru-RU" sz="1600" dirty="0" smtClean="0"/>
              <a:t>)</a:t>
            </a:r>
          </a:p>
          <a:p>
            <a:r>
              <a:rPr lang="ru-RU" sz="1600" dirty="0"/>
              <a:t>• Черемхово – 16 октября (прием заявок до 13 октября)</a:t>
            </a:r>
          </a:p>
          <a:p>
            <a:r>
              <a:rPr lang="ru-RU" sz="1600" dirty="0"/>
              <a:t>• Иркутск – 17 октября (прием заявок до 14 октября)</a:t>
            </a:r>
          </a:p>
          <a:p>
            <a:r>
              <a:rPr lang="ru-RU" sz="1600" dirty="0"/>
              <a:t>В программе семинаров – региональные программы, федеральные тренды, направления добровольчества, возможности волонтера, международные программы, тренинги личностного роста, конкурсы.</a:t>
            </a:r>
          </a:p>
          <a:p>
            <a:r>
              <a:rPr lang="ru-RU" sz="1600" dirty="0"/>
              <a:t>Для участия в семинаре необходимо:</a:t>
            </a:r>
          </a:p>
          <a:p>
            <a:r>
              <a:rPr lang="ru-RU" sz="1600" dirty="0"/>
              <a:t>1. Выбрать город проведения.</a:t>
            </a:r>
          </a:p>
          <a:p>
            <a:r>
              <a:rPr lang="ru-RU" sz="1600" dirty="0"/>
              <a:t>2. Подать заявку, заполнив </a:t>
            </a:r>
            <a:r>
              <a:rPr lang="ru-RU" sz="1600" dirty="0" err="1"/>
              <a:t>Google</a:t>
            </a:r>
            <a:r>
              <a:rPr lang="ru-RU" sz="1600" dirty="0"/>
              <a:t>-форму https://forms.gle/B4AHn7fFmZg4oQxV7</a:t>
            </a:r>
          </a:p>
          <a:p>
            <a:r>
              <a:rPr lang="ru-RU" sz="1600" dirty="0"/>
              <a:t>3. Дождаться подтверждения на электронный адрес, указанный в заявке при регистрации. (Организатор оставляет за собой право отказать в одобрении анкеты участника).</a:t>
            </a:r>
          </a:p>
          <a:p>
            <a:r>
              <a:rPr lang="ru-RU" sz="1600" dirty="0"/>
              <a:t>Возраст участников: от 14 до 30 лет.</a:t>
            </a:r>
          </a:p>
          <a:p>
            <a:r>
              <a:rPr lang="ru-RU" sz="1600" dirty="0"/>
              <a:t>По окончании каждый участник получает сертификат об участии (при условии посещения всех мероприятий семинара).</a:t>
            </a:r>
          </a:p>
          <a:p>
            <a:r>
              <a:rPr lang="ru-RU" sz="1600" dirty="0"/>
              <a:t>Семинары являются бесплатными для участников.</a:t>
            </a: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9902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Образовательные семинары для добровольцев  «Добро на Байкале»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0011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3561" y="188640"/>
            <a:ext cx="68949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@</a:t>
            </a:r>
            <a:r>
              <a:rPr lang="ru-RU" dirty="0" err="1"/>
              <a:t>compass_irk</a:t>
            </a:r>
            <a:r>
              <a:rPr lang="ru-RU" dirty="0"/>
              <a:t>  Центр социальных инициатив КОМПАС, </a:t>
            </a:r>
            <a:r>
              <a:rPr lang="ru-RU" dirty="0" smtClean="0"/>
              <a:t>который в </a:t>
            </a:r>
            <a:r>
              <a:rPr lang="ru-RU" dirty="0"/>
              <a:t>рамка проекта «Клуб В.О.З» ( </a:t>
            </a:r>
            <a:r>
              <a:rPr lang="ru-RU" dirty="0" err="1"/>
              <a:t>Волонтёр</a:t>
            </a:r>
            <a:r>
              <a:rPr lang="ru-RU" dirty="0"/>
              <a:t>, общество, здоровье) - обучают желающих быть инструкторами - волонтерами по профилактике социально опасных </a:t>
            </a:r>
            <a:r>
              <a:rPr lang="ru-RU" dirty="0" smtClean="0"/>
              <a:t>заболеваний. 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Ребята </a:t>
            </a:r>
            <a:r>
              <a:rPr lang="ru-RU" dirty="0"/>
              <a:t>обученные на тренинге внесут </a:t>
            </a:r>
            <a:r>
              <a:rPr lang="ru-RU" dirty="0" smtClean="0"/>
              <a:t>значимый </a:t>
            </a:r>
            <a:r>
              <a:rPr lang="ru-RU" dirty="0"/>
              <a:t>вклад в снижении статистике по уровню заболевания туберкулезом и ВИЧ </a:t>
            </a:r>
            <a:r>
              <a:rPr lang="ru-RU" dirty="0" smtClean="0"/>
              <a:t>инфекцией </a:t>
            </a:r>
            <a:r>
              <a:rPr lang="ru-RU" dirty="0"/>
              <a:t>в нашем </a:t>
            </a:r>
            <a:r>
              <a:rPr lang="ru-RU" dirty="0" smtClean="0"/>
              <a:t>районе</a:t>
            </a:r>
            <a:r>
              <a:rPr lang="ru-RU" dirty="0"/>
              <a:t>. 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_______________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Руководители </a:t>
            </a:r>
            <a:r>
              <a:rPr lang="ru-RU" dirty="0"/>
              <a:t>проекта Гульнаре @gulnarakarimova_17 и </a:t>
            </a:r>
            <a:r>
              <a:rPr lang="ru-RU" dirty="0" smtClean="0"/>
              <a:t>тренер </a:t>
            </a:r>
            <a:r>
              <a:rPr lang="ru-RU" dirty="0"/>
              <a:t>проекта Маргарите @</a:t>
            </a:r>
            <a:r>
              <a:rPr lang="ru-RU" dirty="0" err="1" smtClean="0"/>
              <a:t>margo_nets</a:t>
            </a:r>
            <a:endParaRPr lang="ru-RU" dirty="0"/>
          </a:p>
        </p:txBody>
      </p:sp>
      <p:pic>
        <p:nvPicPr>
          <p:cNvPr id="4099" name="Picture 3" descr="C:\Windows\TEMP\Rar$DIa268.40403\IMG-78d1c8649deced3d9ad6ed3d0cca282d-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361" y="0"/>
            <a:ext cx="203454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Windows\TEMP\Rar$DIa268.38196\IMG-45a53d561bd1e46ff7fbd4d7066a4d5a-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808861"/>
            <a:ext cx="3048000" cy="2034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Windows\TEMP\Rar$DIa268.44919\IMG-b27abceef82f7b2a5fe6ad0ff66ea8e4-V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080679"/>
            <a:ext cx="3048000" cy="2034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Windows\TEMP\Rar$DIa268.46023\IMG-c6929f10cddb2133b525a490c100c67c-V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645024"/>
            <a:ext cx="3048000" cy="2034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1538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7129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Ссылки на областные антинаркотические аккаунты, сообщества в социальных сетях «</a:t>
            </a:r>
            <a:r>
              <a:rPr lang="ru-RU" b="1" dirty="0" err="1"/>
              <a:t>Инстаграм</a:t>
            </a:r>
            <a:r>
              <a:rPr lang="ru-RU" b="1" dirty="0"/>
              <a:t>», «</a:t>
            </a:r>
            <a:r>
              <a:rPr lang="ru-RU" b="1" dirty="0" err="1"/>
              <a:t>ВКонтакте</a:t>
            </a:r>
            <a:r>
              <a:rPr lang="ru-RU" b="1" dirty="0"/>
              <a:t>», канал «</a:t>
            </a:r>
            <a:r>
              <a:rPr lang="ru-RU" b="1" dirty="0" err="1"/>
              <a:t>YouTube</a:t>
            </a:r>
            <a:r>
              <a:rPr lang="ru-RU" b="1" dirty="0"/>
              <a:t>», а также группу для родителей в социальной сети «</a:t>
            </a:r>
            <a:r>
              <a:rPr lang="ru-RU" b="1" dirty="0" err="1"/>
              <a:t>Однклассники</a:t>
            </a:r>
            <a:r>
              <a:rPr lang="ru-RU" b="1" dirty="0"/>
              <a:t>»:</a:t>
            </a:r>
          </a:p>
          <a:p>
            <a:r>
              <a:rPr lang="ru-RU" dirty="0"/>
              <a:t>Одноклассники </a:t>
            </a:r>
            <a:r>
              <a:rPr lang="ru-RU" dirty="0">
                <a:hlinkClick r:id="rId2"/>
              </a:rPr>
              <a:t>https://ok.ru/profile/576021271112</a:t>
            </a:r>
            <a:endParaRPr lang="ru-RU" dirty="0"/>
          </a:p>
          <a:p>
            <a:r>
              <a:rPr lang="ru-RU" dirty="0"/>
              <a:t> </a:t>
            </a:r>
            <a:r>
              <a:rPr lang="ru-RU" dirty="0" smtClean="0"/>
              <a:t>(</a:t>
            </a:r>
            <a:r>
              <a:rPr lang="ru-RU" dirty="0"/>
              <a:t>ЦПН Иркутск)</a:t>
            </a:r>
          </a:p>
          <a:p>
            <a:endParaRPr lang="ru-RU" dirty="0" smtClean="0"/>
          </a:p>
          <a:p>
            <a:r>
              <a:rPr lang="ru-RU" dirty="0" err="1" smtClean="0"/>
              <a:t>Instagram</a:t>
            </a:r>
            <a:r>
              <a:rPr lang="ru-RU" dirty="0"/>
              <a:t> </a:t>
            </a:r>
            <a:r>
              <a:rPr lang="ru-RU" dirty="0">
                <a:hlinkClick r:id="rId3"/>
              </a:rPr>
              <a:t>https://www.instagram.com/avd_irk/?hl=ru</a:t>
            </a:r>
            <a:endParaRPr lang="ru-RU" dirty="0"/>
          </a:p>
          <a:p>
            <a:r>
              <a:rPr lang="ru-RU" dirty="0"/>
              <a:t> </a:t>
            </a:r>
            <a:r>
              <a:rPr lang="ru-RU" dirty="0" smtClean="0"/>
              <a:t>(#</a:t>
            </a:r>
            <a:r>
              <a:rPr lang="ru-RU" dirty="0"/>
              <a:t>ВОЛОНТЕРЫ_АВД)</a:t>
            </a:r>
          </a:p>
          <a:p>
            <a:endParaRPr lang="ru-RU" dirty="0" smtClean="0"/>
          </a:p>
          <a:p>
            <a:r>
              <a:rPr lang="ru-RU" dirty="0" err="1" smtClean="0"/>
              <a:t>Telegram</a:t>
            </a:r>
            <a:r>
              <a:rPr lang="ru-RU" dirty="0"/>
              <a:t>: </a:t>
            </a:r>
            <a:r>
              <a:rPr lang="ru-RU" dirty="0" err="1"/>
              <a:t>avd_irk</a:t>
            </a:r>
            <a:endParaRPr lang="ru-RU" dirty="0"/>
          </a:p>
          <a:p>
            <a:r>
              <a:rPr lang="ru-RU" dirty="0"/>
              <a:t>(Новости Центра профилактики наркомании и Антинаркотического волонтерского движения Иркутской области)</a:t>
            </a:r>
          </a:p>
          <a:p>
            <a:r>
              <a:rPr lang="ru-RU" dirty="0"/>
              <a:t>Сайт </a:t>
            </a:r>
            <a:r>
              <a:rPr lang="ru-RU" dirty="0">
                <a:hlinkClick r:id="rId4"/>
              </a:rPr>
              <a:t>http://www.narkostop.irkutsk.ru/</a:t>
            </a:r>
            <a:endParaRPr lang="ru-RU" dirty="0"/>
          </a:p>
          <a:p>
            <a:r>
              <a:rPr lang="ru-RU" dirty="0"/>
              <a:t> </a:t>
            </a:r>
          </a:p>
          <a:p>
            <a:r>
              <a:rPr lang="ru-RU" dirty="0" err="1"/>
              <a:t>Вконтакте</a:t>
            </a:r>
            <a:r>
              <a:rPr lang="ru-RU" dirty="0"/>
              <a:t> </a:t>
            </a:r>
            <a:r>
              <a:rPr lang="ru-RU" dirty="0">
                <a:hlinkClick r:id="rId5"/>
              </a:rPr>
              <a:t>https://vk.com/avd_irk</a:t>
            </a:r>
            <a:endParaRPr lang="ru-RU" dirty="0"/>
          </a:p>
          <a:p>
            <a:r>
              <a:rPr lang="ru-RU" dirty="0"/>
              <a:t>  </a:t>
            </a:r>
            <a:r>
              <a:rPr lang="ru-RU" dirty="0" smtClean="0"/>
              <a:t>(</a:t>
            </a:r>
            <a:r>
              <a:rPr lang="ru-RU" dirty="0"/>
              <a:t>Антинаркотическое волонтерское движение)</a:t>
            </a:r>
          </a:p>
          <a:p>
            <a:endParaRPr lang="ru-RU" dirty="0" smtClean="0"/>
          </a:p>
          <a:p>
            <a:r>
              <a:rPr lang="ru-RU" dirty="0" err="1" smtClean="0"/>
              <a:t>YouTube</a:t>
            </a:r>
            <a:r>
              <a:rPr lang="ru-RU" dirty="0"/>
              <a:t> </a:t>
            </a:r>
            <a:r>
              <a:rPr lang="ru-RU" dirty="0">
                <a:hlinkClick r:id="rId6"/>
              </a:rPr>
              <a:t>https://www.youtube.com/channel/UCyoiyxd2THXjNuptxOKpUqA?view_as=subscriber</a:t>
            </a:r>
            <a:endParaRPr lang="ru-RU" dirty="0"/>
          </a:p>
          <a:p>
            <a:r>
              <a:rPr lang="ru-RU" dirty="0"/>
              <a:t> </a:t>
            </a:r>
            <a:r>
              <a:rPr lang="ru-RU" dirty="0" smtClean="0"/>
              <a:t>(</a:t>
            </a:r>
            <a:r>
              <a:rPr lang="ru-RU" dirty="0"/>
              <a:t>Центр профилактики наркомании Иркутской области)</a:t>
            </a:r>
          </a:p>
        </p:txBody>
      </p:sp>
    </p:spTree>
    <p:extLst>
      <p:ext uri="{BB962C8B-B14F-4D97-AF65-F5344CB8AC3E}">
        <p14:creationId xmlns:p14="http://schemas.microsoft.com/office/powerpoint/2010/main" val="1674076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8569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текущем году проводилось информирование населения об ответственности, связанной с незаконным выращиванием растений, содержащих наркотические средства, размещались письменные предупреждения и объявления в местах массового посещения людей, </a:t>
            </a:r>
            <a:r>
              <a:rPr lang="ru-RU" dirty="0" smtClean="0"/>
              <a:t>информация в социальных группах. </a:t>
            </a:r>
            <a:r>
              <a:rPr lang="ru-RU" dirty="0"/>
              <a:t>С целью противодействия распространению потребления наркотиков среди молодёжи и подростков, регулярно проводятся разъяснительная профилактическая работа. </a:t>
            </a:r>
            <a:endParaRPr lang="ru-RU" dirty="0"/>
          </a:p>
        </p:txBody>
      </p:sp>
      <p:pic>
        <p:nvPicPr>
          <p:cNvPr id="5122" name="Picture 2" descr="C:\Users\Arikova.ZALADMIN\Desktop\ЦПН\АНК МО Заларинский район\Screenshot_20200623-110914_Vibe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50" b="35050"/>
          <a:stretch/>
        </p:blipFill>
        <p:spPr bwMode="auto">
          <a:xfrm>
            <a:off x="5363388" y="1870958"/>
            <a:ext cx="3703265" cy="3474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rikova.ZALADMIN\Desktop\ЦПН\АНК МО Заларинский район\20200930_1330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70958"/>
            <a:ext cx="3316031" cy="3573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rikova.ZALADMIN\Desktop\ЦПН\АНК МО Заларинский район\Screenshot_20200930-133105_Wor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340" y="3068960"/>
            <a:ext cx="2750810" cy="372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9124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rikova.ZALADMIN\Desktop\ЦПН\АНК МО Заларинский район\20200930_1333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88640"/>
            <a:ext cx="4867415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4772603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138</TotalTime>
  <Words>409</Words>
  <Application>Microsoft Office PowerPoint</Application>
  <PresentationFormat>Экран (4:3)</PresentationFormat>
  <Paragraphs>42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 Александровна Арыкова</dc:creator>
  <cp:lastModifiedBy>Елена Александровна Арыкова</cp:lastModifiedBy>
  <cp:revision>8</cp:revision>
  <dcterms:created xsi:type="dcterms:W3CDTF">2020-09-30T03:27:55Z</dcterms:created>
  <dcterms:modified xsi:type="dcterms:W3CDTF">2020-09-30T05:56:54Z</dcterms:modified>
</cp:coreProperties>
</file>