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59" r:id="rId6"/>
    <p:sldId id="260" r:id="rId7"/>
    <p:sldId id="261" r:id="rId8"/>
    <p:sldId id="267" r:id="rId9"/>
    <p:sldId id="262" r:id="rId10"/>
    <p:sldId id="263" r:id="rId11"/>
    <p:sldId id="268" r:id="rId12"/>
    <p:sldId id="270" r:id="rId13"/>
    <p:sldId id="269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71AE9DA-F14A-424C-96F3-94D164A60322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EE3298C-AAF6-4961-A310-904842186F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://pribaikal.ru/typo3temp/assets/_processed_/d/5/csm_Talcy-31_img_23_ed8ebfa896.jpg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выставка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ПАМЯТЬ О ПРОШЛОМ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5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124744"/>
            <a:ext cx="6400800" cy="3120009"/>
          </a:xfrm>
        </p:spPr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НАСЕЛЕННЫЙ ПУНКТ ИМЕЕТ СВОЮ ИСТОРИЮ. МЫ ПРИВЫКЛИ К ТОМУ, ЧТО У НАС СЕЙЧАС КРАСИВЫЕ ДОМА, МАГАЗИНЫ, ШКОЛЫ. </a:t>
            </a:r>
          </a:p>
          <a:p>
            <a:pPr indent="0" algn="ctr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ведь не каждый знает прошлое своего поселка. Что же представлял наш поселок  в прошлом?</a:t>
            </a:r>
          </a:p>
          <a:p>
            <a:pPr indent="0" algn="ctr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Сибирский поселок Залари расположен в междуречье Оки, Ангары, Белой, в предгорьях Саян, вдоль московского тракта, проложенного во второй половине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. В те времена это был единственный путь от Москвы в Сибирь.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5478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Маленько истории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528392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1200" i="1" dirty="0" smtClean="0"/>
              <a:t>      До 1928 года никаких </a:t>
            </a:r>
            <a:r>
              <a:rPr lang="ru-RU" sz="1200" i="1" dirty="0"/>
              <a:t>медицинских и культурных учреждений не было. К докторам ездили в г. Черемхово или Зиму. В 1920 году в с. Залари начал работать дезертированный из чешской армии врач Заплетало. И только в 1928 г. была построена больница на 28 коек. </a:t>
            </a:r>
            <a:endParaRPr lang="ru-RU" sz="1200" i="1" dirty="0" smtClean="0"/>
          </a:p>
          <a:p>
            <a:pPr indent="0">
              <a:buNone/>
            </a:pPr>
            <a:r>
              <a:rPr lang="ru-RU" sz="1200" i="1" dirty="0" smtClean="0"/>
              <a:t>       Работала </a:t>
            </a:r>
            <a:r>
              <a:rPr lang="ru-RU" sz="1200" i="1" dirty="0"/>
              <a:t>добровольная пожарная дружина, где имелось 2 машины, которые стояли в специально мало-мальски утепленном амбаре. В амбаре и была построена сцена, где летом можно проводить собрания</a:t>
            </a:r>
            <a:r>
              <a:rPr lang="ru-RU" sz="1200" i="1" dirty="0" smtClean="0"/>
              <a:t>.</a:t>
            </a:r>
          </a:p>
          <a:p>
            <a:pPr indent="0">
              <a:buNone/>
            </a:pPr>
            <a:r>
              <a:rPr lang="ru-RU" sz="1200" i="1" dirty="0" smtClean="0"/>
              <a:t>      </a:t>
            </a:r>
            <a:r>
              <a:rPr lang="ru-RU" sz="1200" i="1" dirty="0"/>
              <a:t>Первый спектакль был поставлен школьниками в 1908 г. в здании добровольной пожарной дружины. Здесь же в маленькой комнатке в 1911 г. была открыта библиотека, организатором которой был А. Попов. </a:t>
            </a:r>
            <a:endParaRPr lang="ru-RU" sz="1200" i="1" dirty="0" smtClean="0"/>
          </a:p>
          <a:p>
            <a:pPr indent="0">
              <a:buNone/>
            </a:pPr>
            <a:r>
              <a:rPr lang="ru-RU" sz="1200" i="1" dirty="0" smtClean="0"/>
              <a:t>В </a:t>
            </a:r>
            <a:r>
              <a:rPr lang="ru-RU" sz="1200" i="1" dirty="0"/>
              <a:t>здании редакции газеты «Сельская новь» и типографии было волостной управление, где работало всего 3 человека – старшина, писарь, казначей.</a:t>
            </a:r>
          </a:p>
        </p:txBody>
      </p:sp>
    </p:spTree>
    <p:extLst>
      <p:ext uri="{BB962C8B-B14F-4D97-AF65-F5344CB8AC3E}">
        <p14:creationId xmlns:p14="http://schemas.microsoft.com/office/powerpoint/2010/main" val="1817434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71600" y="1268760"/>
            <a:ext cx="6400800" cy="421764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ru-RU" dirty="0"/>
              <a:t>В 1920 г. в </a:t>
            </a:r>
            <a:r>
              <a:rPr lang="ru-RU" dirty="0" err="1" smtClean="0"/>
              <a:t>п.Залари</a:t>
            </a:r>
            <a:r>
              <a:rPr lang="ru-RU" dirty="0" smtClean="0"/>
              <a:t> </a:t>
            </a:r>
            <a:r>
              <a:rPr lang="ru-RU" dirty="0"/>
              <a:t>была установлена советская власть. А в 1926 г. образован </a:t>
            </a:r>
            <a:r>
              <a:rPr lang="ru-RU" dirty="0" smtClean="0"/>
              <a:t>Заларинский </a:t>
            </a:r>
            <a:r>
              <a:rPr lang="ru-RU" dirty="0"/>
              <a:t>район, он имел в своем составе 23 сельсовета и более 200 сельских населенных пунктов. В 1934 г. появился первый трактор. К началу 40-х гг. в районе проживало 38903 человека. Территория района составляла 7559 кв. км. Участвовали </a:t>
            </a:r>
            <a:r>
              <a:rPr lang="ru-RU" dirty="0" err="1"/>
              <a:t>з</a:t>
            </a:r>
            <a:r>
              <a:rPr lang="ru-RU" dirty="0" err="1" smtClean="0"/>
              <a:t>аларинцы</a:t>
            </a:r>
            <a:r>
              <a:rPr lang="ru-RU" dirty="0" smtClean="0"/>
              <a:t> </a:t>
            </a:r>
            <a:r>
              <a:rPr lang="ru-RU" dirty="0"/>
              <a:t>и в Великой отечественной войне. С фронта не вернулось более 1500 </a:t>
            </a:r>
            <a:r>
              <a:rPr lang="ru-RU" dirty="0" err="1"/>
              <a:t>з</a:t>
            </a:r>
            <a:r>
              <a:rPr lang="ru-RU" dirty="0" err="1" smtClean="0"/>
              <a:t>аларинцев</a:t>
            </a:r>
            <a:r>
              <a:rPr lang="ru-RU" dirty="0"/>
              <a:t>. Одна из улиц поселка Залари носит имя героя Советского Союза Василия Ивановича Аверченко</a:t>
            </a:r>
          </a:p>
        </p:txBody>
      </p:sp>
    </p:spTree>
    <p:extLst>
      <p:ext uri="{BB962C8B-B14F-4D97-AF65-F5344CB8AC3E}">
        <p14:creationId xmlns:p14="http://schemas.microsoft.com/office/powerpoint/2010/main" val="3038030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052736"/>
            <a:ext cx="6912768" cy="743456"/>
          </a:xfrm>
        </p:spPr>
        <p:txBody>
          <a:bodyPr/>
          <a:lstStyle/>
          <a:p>
            <a:r>
              <a:rPr lang="ru-RU" sz="1400" dirty="0"/>
              <a:t>Здание советской татарской школы села Залари. (До 1917 Г. — волостная управа, в настоящее время редакция газеты «Сельская новь»)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5" r="13875"/>
          <a:stretch>
            <a:fillRect/>
          </a:stretch>
        </p:blipFill>
        <p:spPr>
          <a:xfrm>
            <a:off x="1547664" y="1916832"/>
            <a:ext cx="2971800" cy="297180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49619" y="2492896"/>
            <a:ext cx="348665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025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i="1" dirty="0" smtClean="0"/>
              <a:t>МЕЧЕТЬ (к сожалению здание не сохранилось)</a:t>
            </a:r>
            <a:endParaRPr lang="ru-RU" sz="1400" i="1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r="15000"/>
          <a:stretch>
            <a:fillRect/>
          </a:stretch>
        </p:blipFill>
        <p:spPr/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Центром культурной, хозяйственной и религиозной жизни татар этой местности стал участок </a:t>
            </a:r>
            <a:r>
              <a:rPr lang="ru-RU" dirty="0" err="1"/>
              <a:t>Шаховский</a:t>
            </a:r>
            <a:r>
              <a:rPr lang="ru-RU" dirty="0"/>
              <a:t>. Татарское население состав­ляло около 320 душ. В деревне были мулла, муэдзин, </a:t>
            </a:r>
            <a:r>
              <a:rPr lang="ru-RU" dirty="0" smtClean="0"/>
              <a:t>имелась ме­четь.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180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24744"/>
            <a:ext cx="2819400" cy="599440"/>
          </a:xfrm>
        </p:spPr>
        <p:txBody>
          <a:bodyPr/>
          <a:lstStyle/>
          <a:p>
            <a:r>
              <a:rPr lang="ru-RU" dirty="0" smtClean="0"/>
              <a:t>Церковь Николая Чудотворца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6" r="16866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4869160"/>
            <a:ext cx="7560840" cy="115212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начале 30-х годов 18-го века в с</a:t>
            </a:r>
            <a:r>
              <a:rPr lang="ru-RU" dirty="0" smtClean="0"/>
              <a:t>. Залари </a:t>
            </a:r>
            <a:r>
              <a:rPr lang="ru-RU" dirty="0"/>
              <a:t>построили деревянную церковь, которую освятили во имя Николая Чудотворца. Однако, здание в 1734 году сгорело. Прихожане начали собирать средства на новый храм, также как и на сгоревший. В 1745 году церковь построили и освятили, также как и первую - в честь Николая Святителя. Обиходное название – Никольская</a:t>
            </a:r>
            <a:r>
              <a:rPr lang="ru-RU" dirty="0" smtClean="0"/>
              <a:t>. В 1947 г. этот величественный храм перестроили под библиотеку, а в настоящее время на этом месте здание поселковой администрации.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3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0" r="21910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 Новая церковь освящена 26 ноября 2011 г. Новый храм назван в честь убиенных в 1918 г. великомучениц Елизаветы и</a:t>
            </a:r>
          </a:p>
          <a:p>
            <a:r>
              <a:rPr lang="ru-RU" dirty="0"/>
              <a:t>Варвары.</a:t>
            </a:r>
          </a:p>
        </p:txBody>
      </p:sp>
    </p:spTree>
    <p:extLst>
      <p:ext uri="{BB962C8B-B14F-4D97-AF65-F5344CB8AC3E}">
        <p14:creationId xmlns:p14="http://schemas.microsoft.com/office/powerpoint/2010/main" val="3945451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268760"/>
            <a:ext cx="2840360" cy="575032"/>
          </a:xfrm>
        </p:spPr>
        <p:txBody>
          <a:bodyPr/>
          <a:lstStyle/>
          <a:p>
            <a:r>
              <a:rPr lang="ru-RU" dirty="0" smtClean="0"/>
              <a:t>Железнодорожный вокзал 1905 год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r="17246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4797152"/>
            <a:ext cx="7632848" cy="93610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Важным событием в жизни села конца XIX в. стало строительство Транссибирской железной дороги. В сер. 1890-х гг. закладывается железнодорожная ст. Залари. 10 октября Участник I мировой войны из с. </a:t>
            </a:r>
            <a:r>
              <a:rPr lang="ru-RU" dirty="0" err="1"/>
              <a:t>Залари</a:t>
            </a:r>
            <a:r>
              <a:rPr lang="ru-RU" dirty="0"/>
              <a:t> </a:t>
            </a:r>
            <a:r>
              <a:rPr lang="ru-RU" dirty="0" smtClean="0"/>
              <a:t>Востриков, </a:t>
            </a:r>
            <a:r>
              <a:rPr lang="ru-RU" dirty="0"/>
              <a:t>Братья Василий и Гавриил Курсановы – </a:t>
            </a:r>
            <a:r>
              <a:rPr lang="ru-RU" dirty="0" err="1" smtClean="0"/>
              <a:t>Заларинские</a:t>
            </a:r>
            <a:r>
              <a:rPr lang="ru-RU" dirty="0" smtClean="0"/>
              <a:t> купцы </a:t>
            </a:r>
            <a:r>
              <a:rPr lang="ru-RU" dirty="0"/>
              <a:t>в </a:t>
            </a:r>
            <a:r>
              <a:rPr lang="ru-RU" dirty="0" err="1"/>
              <a:t>Заларях</a:t>
            </a:r>
            <a:r>
              <a:rPr lang="ru-RU" dirty="0"/>
              <a:t> встречали первый поезд. В 1912 г. были проложены вторые пути. Железная дорога стимулировала существенные изменения в </a:t>
            </a:r>
            <a:r>
              <a:rPr lang="ru-RU" dirty="0" smtClean="0"/>
              <a:t>экономике. </a:t>
            </a:r>
            <a:r>
              <a:rPr lang="ru-RU" dirty="0" smtClean="0"/>
              <a:t>1998 году было построено новое здание ЖД из бетона и стекла.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9345"/>
            <a:ext cx="3310136" cy="248260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98194" y="4098926"/>
            <a:ext cx="2633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ln w="12700">
                  <a:solidFill>
                    <a:srgbClr val="37302A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Железнодорожный вокзал в наше время</a:t>
            </a:r>
          </a:p>
        </p:txBody>
      </p:sp>
    </p:spTree>
    <p:extLst>
      <p:ext uri="{BB962C8B-B14F-4D97-AF65-F5344CB8AC3E}">
        <p14:creationId xmlns:p14="http://schemas.microsoft.com/office/powerpoint/2010/main" val="247703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156778"/>
            <a:ext cx="3124200" cy="2068444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140968"/>
            <a:ext cx="3596208" cy="2088232"/>
          </a:xfrm>
        </p:spPr>
      </p:pic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331640" y="1268760"/>
            <a:ext cx="3165748" cy="132875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Заларинский </a:t>
            </a:r>
            <a:r>
              <a:rPr lang="ru-RU" dirty="0" smtClean="0"/>
              <a:t>райисполком</a:t>
            </a:r>
          </a:p>
          <a:p>
            <a:r>
              <a:rPr lang="en-US" dirty="0" smtClean="0"/>
              <a:t>1965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1412776"/>
            <a:ext cx="3127375" cy="108012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Администрация муниципального образования «»Заларинский район» 2021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56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142440"/>
            <a:ext cx="3124200" cy="2097119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жили купцы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Усадьба Г.Г. Курсанова. Конец 1950-х – начало 1960-х гг</a:t>
            </a:r>
            <a:r>
              <a:rPr lang="ru-RU" b="0" dirty="0"/>
              <a:t>.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8200" y="2132856"/>
            <a:ext cx="3668216" cy="3600400"/>
          </a:xfrm>
        </p:spPr>
        <p:txBody>
          <a:bodyPr>
            <a:normAutofit fontScale="55000" lnSpcReduction="20000"/>
          </a:bodyPr>
          <a:lstStyle/>
          <a:p>
            <a:pPr indent="0" algn="just">
              <a:buNone/>
            </a:pPr>
            <a:r>
              <a:rPr lang="ru-RU" dirty="0"/>
              <a:t>С усадьбой Г.Г. Курсанова соседствует здание бывшего двухклассного училища Министерства народного просвещения (ныне мастерские Заларинской неполной основной средней школы), а через дорогу (тракт) наискосок расположено здание бывшей волостной управы (ныне редакция районной газеты «Сельская новь»). В настоящее время весь архитектурный ансамбль бывшей улицы Купеческой, к великому сожалению, утративший многие части, составляет малый квартал большого села, но представляет любопытную историю в своем зачине, развитии, жизни.</a:t>
            </a:r>
          </a:p>
          <a:p>
            <a:pPr indent="0" algn="just">
              <a:buNone/>
            </a:pPr>
            <a:r>
              <a:rPr lang="ru-RU" dirty="0"/>
              <a:t>История этого купеческого ансамбля в </a:t>
            </a:r>
            <a:r>
              <a:rPr lang="ru-RU" dirty="0" err="1"/>
              <a:t>Заларях</a:t>
            </a:r>
            <a:r>
              <a:rPr lang="ru-RU" dirty="0"/>
              <a:t> восходит, как уже упоминалось, к Транссибирской железной магистрали, построенной у нас, в Восточной Сибири, в 1890-х годах. С ее запуском началось «Великое переселение народов» в Сибирь и на восток из Европейской 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984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Семья Курсановых. Пятый слева во втором ряду — Григорий Васильевич Курсанов, слева от него — сыновья Василий Григорьевич с женой и приемной дочерью Манефой на руках и Гавриил Григорьевич с женой Дарьей Алексеевной и детьми, справа — сын Иннокентий Григорьевич с женой и детьми. 1910-е гг.</a:t>
            </a:r>
          </a:p>
          <a:p>
            <a:r>
              <a:rPr lang="ru-RU" u="sng" dirty="0">
                <a:hlinkClick r:id="rId2"/>
              </a:rPr>
              <a:t/>
            </a:r>
            <a:br>
              <a:rPr lang="ru-RU" u="sng" dirty="0">
                <a:hlinkClick r:id="rId2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376392"/>
            <a:ext cx="3276600" cy="2105215"/>
          </a:xfrm>
        </p:spPr>
      </p:pic>
    </p:spTree>
    <p:extLst>
      <p:ext uri="{BB962C8B-B14F-4D97-AF65-F5344CB8AC3E}">
        <p14:creationId xmlns:p14="http://schemas.microsoft.com/office/powerpoint/2010/main" val="189775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25283"/>
            <a:ext cx="3124200" cy="2331434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232261"/>
            <a:ext cx="3124200" cy="1917477"/>
          </a:xfrm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Дом купца Я.И. Швеца в </a:t>
            </a:r>
            <a:r>
              <a:rPr lang="ru-RU" dirty="0" err="1" smtClean="0"/>
              <a:t>п.Залари</a:t>
            </a:r>
            <a:r>
              <a:rPr lang="ru-RU" dirty="0" smtClean="0"/>
              <a:t> </a:t>
            </a:r>
            <a:r>
              <a:rPr lang="ru-RU" dirty="0"/>
              <a:t>(ныне не существует)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Дом купца Ф.А. Иванова в </a:t>
            </a:r>
            <a:r>
              <a:rPr lang="ru-RU" dirty="0" err="1" smtClean="0"/>
              <a:t>п.Залари</a:t>
            </a:r>
            <a:r>
              <a:rPr lang="ru-RU" dirty="0" smtClean="0"/>
              <a:t> </a:t>
            </a:r>
            <a:r>
              <a:rPr lang="ru-RU" dirty="0"/>
              <a:t>(ныне не существует)</a:t>
            </a:r>
          </a:p>
        </p:txBody>
      </p:sp>
    </p:spTree>
    <p:extLst>
      <p:ext uri="{BB962C8B-B14F-4D97-AF65-F5344CB8AC3E}">
        <p14:creationId xmlns:p14="http://schemas.microsoft.com/office/powerpoint/2010/main" val="44888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03648" y="2996952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1523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318</TotalTime>
  <Words>705</Words>
  <Application>Microsoft Office PowerPoint</Application>
  <PresentationFormat>Экран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Кутюр</vt:lpstr>
      <vt:lpstr>выставка</vt:lpstr>
      <vt:lpstr>Презентация PowerPoint</vt:lpstr>
      <vt:lpstr>Маленько истории</vt:lpstr>
      <vt:lpstr>Презентация PowerPoint</vt:lpstr>
      <vt:lpstr>Здание советской татарской школы села Залари. (До 1917 Г. — волостная управа, в настоящее время редакция газеты «Сельская новь»)</vt:lpstr>
      <vt:lpstr>МЕЧЕТЬ (к сожалению здание не сохранилось)</vt:lpstr>
      <vt:lpstr>Церковь Николая Чудотворца</vt:lpstr>
      <vt:lpstr>Презентация PowerPoint</vt:lpstr>
      <vt:lpstr>Железнодорожный вокзал 1905 год</vt:lpstr>
      <vt:lpstr>Презентация PowerPoint</vt:lpstr>
      <vt:lpstr>Как жили купцы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выставка</dc:title>
  <dc:creator>Марина Валерьевна Белова</dc:creator>
  <cp:lastModifiedBy>Ольга Анатольевна Огнёва</cp:lastModifiedBy>
  <cp:revision>24</cp:revision>
  <dcterms:created xsi:type="dcterms:W3CDTF">2021-09-21T05:34:41Z</dcterms:created>
  <dcterms:modified xsi:type="dcterms:W3CDTF">2021-09-22T06:46:45Z</dcterms:modified>
</cp:coreProperties>
</file>